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6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42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7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69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Grad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Title of presentation can run across three lines max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000374"/>
            <a:ext cx="3240088" cy="28352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Prepared for somebody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418153"/>
            <a:ext cx="3240088" cy="6731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lang="en-US" sz="1400" u="none" baseline="0" smtClean="0">
                <a:solidFill>
                  <a:schemeClr val="bg1"/>
                </a:solidFill>
                <a:latin typeface="Bliss Pro" panose="02000506050000020004" pitchFamily="2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1st January 2020, Private &amp; Confidential Version 1.0</a:t>
            </a:r>
          </a:p>
        </p:txBody>
      </p:sp>
    </p:spTree>
    <p:extLst>
      <p:ext uri="{BB962C8B-B14F-4D97-AF65-F5344CB8AC3E}">
        <p14:creationId xmlns:p14="http://schemas.microsoft.com/office/powerpoint/2010/main" val="3016400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hite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291513" y="512763"/>
            <a:ext cx="0" cy="58689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Section Title. Introduces content</a:t>
            </a:r>
            <a:br>
              <a:rPr lang="en-US" dirty="0"/>
            </a:br>
            <a:r>
              <a:rPr lang="en-US" dirty="0"/>
              <a:t>to follow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09000" y="512763"/>
            <a:ext cx="3059113" cy="10191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8900" marR="0" indent="-198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+mj-lt"/>
              <a:buAutoNum type="arabicPeriod"/>
              <a:tabLst/>
              <a:defRPr sz="1400" b="0" i="0" cap="none" spc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Bliss Pro" charset="0"/>
                <a:ea typeface="Bliss Pro" charset="0"/>
                <a:cs typeface="Bliss Pro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  <a:p>
            <a:pPr lvl="0"/>
            <a:r>
              <a:rPr lang="en-US" dirty="0"/>
              <a:t>Different Title slide</a:t>
            </a:r>
          </a:p>
          <a:p>
            <a:pPr lvl="0"/>
            <a:r>
              <a:rPr lang="en-US" dirty="0"/>
              <a:t>And another one</a:t>
            </a:r>
          </a:p>
        </p:txBody>
      </p:sp>
    </p:spTree>
    <p:extLst>
      <p:ext uri="{BB962C8B-B14F-4D97-AF65-F5344CB8AC3E}">
        <p14:creationId xmlns:p14="http://schemas.microsoft.com/office/powerpoint/2010/main" val="22276574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2229" y="512763"/>
            <a:ext cx="247196" cy="67740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ts val="3200"/>
              </a:lnSpc>
            </a:pPr>
            <a:r>
              <a:rPr lang="en-US" sz="3200" b="0" i="0" u="none" kern="1200" baseline="0" dirty="0">
                <a:solidFill>
                  <a:schemeClr val="tx2"/>
                </a:solidFill>
                <a:latin typeface="Bliss Pro" charset="0"/>
                <a:ea typeface="Bliss Pro" charset="0"/>
                <a:cs typeface="Bliss Pro" charset="0"/>
              </a:rPr>
              <a:t>“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469899"/>
            <a:ext cx="4356100" cy="24876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Text can be placed within this slide to form a quote. Avoid it becoming longer than five lines though ”</a:t>
            </a:r>
          </a:p>
        </p:txBody>
      </p:sp>
    </p:spTree>
    <p:extLst>
      <p:ext uri="{BB962C8B-B14F-4D97-AF65-F5344CB8AC3E}">
        <p14:creationId xmlns:p14="http://schemas.microsoft.com/office/powerpoint/2010/main" val="3860247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thin - Graphic Thi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84187"/>
            <a:ext cx="3240088" cy="6048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 Medium" charset="0"/>
                <a:ea typeface="Bliss Pro Medium" charset="0"/>
                <a:cs typeface="Bliss Pro Medium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Page title can be a max of two lines </a:t>
            </a:r>
            <a:r>
              <a:rPr lang="mr-IN" dirty="0"/>
              <a:t>–</a:t>
            </a:r>
            <a:r>
              <a:rPr lang="en-US" dirty="0"/>
              <a:t> Short &amp; sweet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257072"/>
            <a:ext cx="3240088" cy="314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nl-BE" dirty="0"/>
              <a:t>Subtitle can only be a single line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1739672"/>
            <a:ext cx="3240088" cy="3621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SzPct val="70000"/>
              <a:buFont typeface="Arial" charset="0"/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r>
              <a:rPr lang="en-US" dirty="0"/>
              <a:t>And your content here. If you want to change the picture, just use the “format background” option and select the image of your choice!</a:t>
            </a:r>
            <a:br>
              <a:rPr lang="en-US" dirty="0"/>
            </a:br>
            <a:endParaRPr lang="en-US" dirty="0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3F05ACCE-E8F9-0546-A890-6E0556DC958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38600" y="512763"/>
            <a:ext cx="7529513" cy="5868987"/>
          </a:xfrm>
          <a:prstGeom prst="rect">
            <a:avLst/>
          </a:prstGeom>
          <a:blipFill dpi="0" rotWithShape="1">
            <a:blip r:embed="rId3"/>
            <a:srcRect/>
            <a:tile tx="0" ty="0" sx="50000" sy="50000" flip="none" algn="tl"/>
          </a:blip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507929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id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Title of presentation can run across three lines max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000374"/>
            <a:ext cx="3240088" cy="28352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Prepared for somebody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418153"/>
            <a:ext cx="3240088" cy="6731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lang="en-US" sz="1400" u="none" baseline="0" smtClean="0">
                <a:solidFill>
                  <a:schemeClr val="bg1"/>
                </a:solidFill>
                <a:latin typeface="Bliss Pro" panose="02000506050000020004" pitchFamily="2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1st January 2020, Private &amp; Confidential Version 1.0</a:t>
            </a:r>
          </a:p>
        </p:txBody>
      </p:sp>
    </p:spTree>
    <p:extLst>
      <p:ext uri="{BB962C8B-B14F-4D97-AF65-F5344CB8AC3E}">
        <p14:creationId xmlns:p14="http://schemas.microsoft.com/office/powerpoint/2010/main" val="118171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Title of presentation can run across three lines max</a:t>
            </a:r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000374"/>
            <a:ext cx="3240088" cy="28352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Prepared for somebody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479425" y="2418153"/>
            <a:ext cx="3240088" cy="6731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buNone/>
              <a:defRPr lang="en-US" sz="1400" u="none" baseline="0" smtClean="0">
                <a:solidFill>
                  <a:schemeClr val="bg1"/>
                </a:solidFill>
                <a:latin typeface="Bliss Pro" panose="02000506050000020004" pitchFamily="2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1st January 2020, Private &amp; Confidential Version 1.0</a:t>
            </a:r>
          </a:p>
        </p:txBody>
      </p:sp>
    </p:spTree>
    <p:extLst>
      <p:ext uri="{BB962C8B-B14F-4D97-AF65-F5344CB8AC3E}">
        <p14:creationId xmlns:p14="http://schemas.microsoft.com/office/powerpoint/2010/main" val="28070027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imary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8291513" y="512763"/>
            <a:ext cx="0" cy="586898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Section Title. Introduces content</a:t>
            </a:r>
            <a:br>
              <a:rPr lang="en-US" dirty="0"/>
            </a:br>
            <a:r>
              <a:rPr lang="en-US" dirty="0"/>
              <a:t>to follow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09000" y="512763"/>
            <a:ext cx="3059113" cy="10191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8900" marR="0" indent="-198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+mj-lt"/>
              <a:buAutoNum type="arabicPeriod"/>
              <a:tabLst/>
              <a:defRPr sz="1400" b="0" i="0" cap="none" spc="0" baseline="0">
                <a:ln>
                  <a:noFill/>
                </a:ln>
                <a:solidFill>
                  <a:schemeClr val="bg1"/>
                </a:solidFill>
                <a:effectLst/>
                <a:latin typeface="Bliss Pro" charset="0"/>
                <a:ea typeface="Bliss Pro" charset="0"/>
                <a:cs typeface="Bliss Pro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  <a:p>
            <a:pPr lvl="0"/>
            <a:r>
              <a:rPr lang="en-US" dirty="0"/>
              <a:t>Different Title slide</a:t>
            </a:r>
          </a:p>
          <a:p>
            <a:pPr lvl="0"/>
            <a:r>
              <a:rPr lang="en-US" dirty="0"/>
              <a:t>And another one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7CB4E859-997D-AD4D-8FA7-116A51DA5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5093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0CE8CF6E-53DB-EA43-8756-14BFB324B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67093" y="6356350"/>
            <a:ext cx="2743200" cy="365125"/>
          </a:xfrm>
        </p:spPr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619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ondary 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8291513" y="512763"/>
            <a:ext cx="0" cy="586898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512763"/>
            <a:ext cx="4356100" cy="1353359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Section Title. Introduces content</a:t>
            </a:r>
            <a:br>
              <a:rPr lang="en-US" dirty="0"/>
            </a:br>
            <a:r>
              <a:rPr lang="en-US" dirty="0"/>
              <a:t>to follow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8509000" y="512763"/>
            <a:ext cx="3059113" cy="1019175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18900" marR="0" indent="-198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85000"/>
              <a:buFont typeface="+mj-lt"/>
              <a:buAutoNum type="arabicPeriod"/>
              <a:tabLst/>
              <a:defRPr sz="1400" b="0" i="0" cap="none" spc="0" baseline="0">
                <a:ln>
                  <a:noFill/>
                </a:ln>
                <a:solidFill>
                  <a:schemeClr val="bg1"/>
                </a:solidFill>
                <a:effectLst/>
                <a:latin typeface="Bliss Pro" charset="0"/>
                <a:ea typeface="Bliss Pro" charset="0"/>
                <a:cs typeface="Bliss Pro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Title slide</a:t>
            </a:r>
          </a:p>
          <a:p>
            <a:pPr lvl="0"/>
            <a:r>
              <a:rPr lang="en-US" dirty="0"/>
              <a:t>Different Title slide</a:t>
            </a:r>
          </a:p>
          <a:p>
            <a:pPr lvl="0"/>
            <a:r>
              <a:rPr lang="en-US" dirty="0"/>
              <a:t>And another one</a:t>
            </a:r>
          </a:p>
        </p:txBody>
      </p:sp>
    </p:spTree>
    <p:extLst>
      <p:ext uri="{BB962C8B-B14F-4D97-AF65-F5344CB8AC3E}">
        <p14:creationId xmlns:p14="http://schemas.microsoft.com/office/powerpoint/2010/main" val="3870200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88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rima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95093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67093" y="6356350"/>
            <a:ext cx="2743200" cy="365125"/>
          </a:xfrm>
        </p:spPr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2229" y="512763"/>
            <a:ext cx="247196" cy="67740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ts val="3200"/>
              </a:lnSpc>
            </a:pPr>
            <a:r>
              <a:rPr lang="en-US" sz="3200" b="0" i="0" u="none" kern="1200" baseline="0" dirty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rPr>
              <a:t>“</a:t>
            </a:r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469899"/>
            <a:ext cx="4356100" cy="24876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Text can be placed within this </a:t>
            </a:r>
            <a:r>
              <a:rPr lang="en-US"/>
              <a:t>slide to form </a:t>
            </a:r>
            <a:r>
              <a:rPr lang="en-US" dirty="0"/>
              <a:t>a quote. Avoid it becoming longer than five lines though ”</a:t>
            </a:r>
          </a:p>
        </p:txBody>
      </p:sp>
    </p:spTree>
    <p:extLst>
      <p:ext uri="{BB962C8B-B14F-4D97-AF65-F5344CB8AC3E}">
        <p14:creationId xmlns:p14="http://schemas.microsoft.com/office/powerpoint/2010/main" val="20002363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econdar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2229" y="512763"/>
            <a:ext cx="247196" cy="67740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>
              <a:lnSpc>
                <a:spcPts val="3200"/>
              </a:lnSpc>
            </a:pPr>
            <a:r>
              <a:rPr lang="en-US" sz="3200" b="0" i="0" u="none" kern="1200" baseline="0" dirty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rPr>
              <a:t>“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479425" y="469899"/>
            <a:ext cx="4356100" cy="248761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500" b="0" i="0" spc="20" baseline="0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Text can be placed within this </a:t>
            </a:r>
            <a:r>
              <a:rPr lang="en-US"/>
              <a:t>slide to form </a:t>
            </a:r>
            <a:r>
              <a:rPr lang="en-US" dirty="0"/>
              <a:t>a quote. Avoid it becoming longer than five lines though ”</a:t>
            </a:r>
          </a:p>
        </p:txBody>
      </p:sp>
    </p:spTree>
    <p:extLst>
      <p:ext uri="{BB962C8B-B14F-4D97-AF65-F5344CB8AC3E}">
        <p14:creationId xmlns:p14="http://schemas.microsoft.com/office/powerpoint/2010/main" val="3806428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thick - Graphic Th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356475" y="512763"/>
            <a:ext cx="4211638" cy="5868987"/>
          </a:xfrm>
          <a:prstGeom prst="rect">
            <a:avLst/>
          </a:prstGeom>
          <a:blipFill dpi="0" rotWithShape="1">
            <a:blip r:embed="rId3"/>
            <a:srcRect/>
            <a:tile tx="0" ty="0" sx="50000" sy="50000" flip="none" algn="tl"/>
          </a:blip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4" y="484187"/>
            <a:ext cx="5508625" cy="6048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 Medium" charset="0"/>
                <a:ea typeface="Bliss Pro Medium" charset="0"/>
                <a:cs typeface="Bliss Pro Medium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Page title can be a max of two </a:t>
            </a:r>
            <a:br>
              <a:rPr lang="en-US" dirty="0"/>
            </a:br>
            <a:r>
              <a:rPr lang="en-US" dirty="0"/>
              <a:t>lines </a:t>
            </a:r>
            <a:r>
              <a:rPr lang="mr-IN" dirty="0"/>
              <a:t>–</a:t>
            </a:r>
            <a:r>
              <a:rPr lang="en-US" dirty="0"/>
              <a:t> Short &amp; sweet</a:t>
            </a:r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4" y="1257072"/>
            <a:ext cx="5508625" cy="314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nl-BE" dirty="0"/>
              <a:t>Subtitle can only be a single line</a:t>
            </a:r>
            <a:endParaRPr lang="en-US" dirty="0"/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9424" y="1739672"/>
            <a:ext cx="5508625" cy="3621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SzPct val="70000"/>
              <a:buFont typeface="Arial" charset="0"/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r>
              <a:rPr lang="en-US" dirty="0"/>
              <a:t>And your content here. If you want to change the picture, just use the “format background” option and select the image of your choice!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233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9425" y="484187"/>
            <a:ext cx="3559175" cy="60483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 Medium" charset="0"/>
                <a:ea typeface="Bliss Pro Medium" charset="0"/>
                <a:cs typeface="Bliss Pro Medium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en-US" dirty="0"/>
              <a:t>Page title can be a max of two </a:t>
            </a:r>
            <a:br>
              <a:rPr lang="en-US" dirty="0"/>
            </a:br>
            <a:r>
              <a:rPr lang="en-US" dirty="0"/>
              <a:t>lines </a:t>
            </a:r>
            <a:r>
              <a:rPr lang="mr-IN" dirty="0"/>
              <a:t>–</a:t>
            </a:r>
            <a:r>
              <a:rPr lang="en-US" dirty="0"/>
              <a:t> Short &amp; sweet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257072"/>
            <a:ext cx="3559175" cy="31455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None/>
              <a:defRPr sz="1400" b="1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pPr lvl="0"/>
            <a:r>
              <a:rPr lang="nl-BE" dirty="0"/>
              <a:t>Subtitle can only be a single line</a:t>
            </a:r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79425" y="1739672"/>
            <a:ext cx="3559175" cy="3621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300"/>
              </a:spcBef>
              <a:buSzPct val="70000"/>
              <a:buFont typeface="Arial" charset="0"/>
              <a:buNone/>
              <a:defRPr sz="1400" b="0" i="0" baseline="0">
                <a:solidFill>
                  <a:schemeClr val="tx1">
                    <a:lumMod val="75000"/>
                    <a:lumOff val="25000"/>
                  </a:schemeClr>
                </a:solidFill>
                <a:latin typeface="Bliss Pro" charset="0"/>
                <a:ea typeface="Bliss Pro" charset="0"/>
                <a:cs typeface="Bliss Pro" charset="0"/>
              </a:defRPr>
            </a:lvl1pPr>
            <a:lvl2pPr marL="457200" indent="0">
              <a:buNone/>
              <a:defRPr sz="28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2pPr>
            <a:lvl3pPr marL="914400" indent="0">
              <a:buNone/>
              <a:defRPr sz="24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3pPr>
            <a:lvl4pPr marL="13716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4pPr>
            <a:lvl5pPr marL="1828800" indent="0">
              <a:buNone/>
              <a:defRPr sz="2000" b="1">
                <a:solidFill>
                  <a:schemeClr val="bg1"/>
                </a:solidFill>
                <a:latin typeface="Bliss Pro" charset="0"/>
                <a:ea typeface="Bliss Pro" charset="0"/>
                <a:cs typeface="Bliss Pro" charset="0"/>
              </a:defRPr>
            </a:lvl5pPr>
          </a:lstStyle>
          <a:p>
            <a:r>
              <a:rPr lang="en-US" dirty="0"/>
              <a:t>And your content here. If you want to change the picture, just use the “format background” option and select the image of your choice!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186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 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1851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66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16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98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208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6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21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E7550-BD4C-4A2B-A742-BA7B1BDC5009}" type="datetimeFigureOut">
              <a:rPr lang="en-US" smtClean="0"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2914D-D9D2-44E4-8D8D-A33133925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57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ED738D-4D8A-2F8D-73EB-33B8F8BE0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Majan</a:t>
            </a:r>
            <a:r>
              <a:rPr lang="en-US" dirty="0"/>
              <a:t> Valet Parking service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EF063F-2164-B6B0-F8D7-A4440DA5EF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Premium services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7F85AE-C080-B75C-9A7E-8F3124B6F8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86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9BFDC1-6C30-D602-4250-155CDAF9AE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SOPs &amp; Safety Protocols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43C19D-40E1-0849-7707-905B518812B0}"/>
              </a:ext>
            </a:extLst>
          </p:cNvPr>
          <p:cNvSpPr txBox="1"/>
          <p:nvPr/>
        </p:nvSpPr>
        <p:spPr>
          <a:xfrm>
            <a:off x="1197864" y="1984248"/>
            <a:ext cx="4523611" cy="2763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Vehicle inspection with photo proof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Emergency handling (damage/lost ticket)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Secure key handling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Reconciliation at end of day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Staff check-in/out via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64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A1A11D-1A73-F2E1-4E6D-2E526C013A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Optional Add-ons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95867B-6362-4F5A-F6D8-3AE379CA41E3}"/>
              </a:ext>
            </a:extLst>
          </p:cNvPr>
          <p:cNvSpPr txBox="1"/>
          <p:nvPr/>
        </p:nvSpPr>
        <p:spPr>
          <a:xfrm>
            <a:off x="1004969" y="1616746"/>
            <a:ext cx="3699346" cy="2364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 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Car wash/detailing upsell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Pre-booking through app or website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Loyalty points integration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Premium/VIP valet tier</a:t>
            </a:r>
          </a:p>
          <a:p>
            <a:endParaRPr lang="en-US" dirty="0"/>
          </a:p>
        </p:txBody>
      </p:sp>
      <p:pic>
        <p:nvPicPr>
          <p:cNvPr id="8194" name="Picture 2" descr="Generated image">
            <a:extLst>
              <a:ext uri="{FF2B5EF4-FFF2-40B4-BE49-F238E27FC236}">
                <a16:creationId xmlns:a16="http://schemas.microsoft.com/office/drawing/2014/main" id="{1755B2FC-1CE5-899D-9334-FDBABAFE6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086" y="370114"/>
            <a:ext cx="2957513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Generated image">
            <a:extLst>
              <a:ext uri="{FF2B5EF4-FFF2-40B4-BE49-F238E27FC236}">
                <a16:creationId xmlns:a16="http://schemas.microsoft.com/office/drawing/2014/main" id="{094F42DA-2D9A-E27D-8A9B-C3333DB5E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343" y="2906486"/>
            <a:ext cx="3581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351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2F034-1870-AEB0-CD57-4255C45DC51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Overview 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EB67DFC-679B-CA5D-C7FA-8DE0E8C48F14}"/>
              </a:ext>
            </a:extLst>
          </p:cNvPr>
          <p:cNvSpPr>
            <a:spLocks noGrp="1" noChangeArrowheads="1"/>
          </p:cNvSpPr>
          <p:nvPr>
            <p:ph type="body" sz="quarter" idx="16"/>
          </p:nvPr>
        </p:nvSpPr>
        <p:spPr bwMode="auto">
          <a:xfrm>
            <a:off x="8417561" y="1542248"/>
            <a:ext cx="3774439" cy="3330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Introduce valet service for arriving/departing passengers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Drop-off at: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Departure Entrance A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Pick-up at: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Arrival Entrance C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Target Users: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VIPs, families, elderly, business travelers</a:t>
            </a:r>
          </a:p>
        </p:txBody>
      </p:sp>
      <p:pic>
        <p:nvPicPr>
          <p:cNvPr id="1031" name="Picture 7" descr="Generated image">
            <a:extLst>
              <a:ext uri="{FF2B5EF4-FFF2-40B4-BE49-F238E27FC236}">
                <a16:creationId xmlns:a16="http://schemas.microsoft.com/office/drawing/2014/main" id="{845799D7-1824-E9CE-ADA3-3B964B1C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240534"/>
            <a:ext cx="5900738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1020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9A9E17-616A-3B90-89E6-B09DC3E91E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5" y="469899"/>
            <a:ext cx="6106432" cy="248761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Detailed Drop-Off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A0F35A-E8F9-F20F-5F77-4A48F296EC30}"/>
              </a:ext>
            </a:extLst>
          </p:cNvPr>
          <p:cNvSpPr txBox="1"/>
          <p:nvPr/>
        </p:nvSpPr>
        <p:spPr>
          <a:xfrm>
            <a:off x="1224425" y="1713706"/>
            <a:ext cx="5361432" cy="2763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Greet customer at Entrance A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Register:</a:t>
            </a: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	(Name, phone, ID, flight, car info)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Spot check with photo/video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Generate digital valet ticket (QR code)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Secure car in valet parking 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F182E1-2BE3-5478-454C-B8D275150DC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4" y="469899"/>
            <a:ext cx="7741031" cy="248761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Operational Flow – Overview </a:t>
            </a:r>
          </a:p>
          <a:p>
            <a:r>
              <a:rPr lang="en-US" b="1" dirty="0">
                <a:solidFill>
                  <a:srgbClr val="0070C0"/>
                </a:solidFill>
              </a:rPr>
              <a:t>(Drop Off)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A89FBEB-3074-EDE4-28D4-82AA0473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-219075"/>
            <a:ext cx="5410200" cy="732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010C088-2AA9-5F93-148B-EC831C6E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057" y="1728787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818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D181F6-7B2E-D35A-AA63-E4D43135DA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Detailed Pick-Up Process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422689-3E55-7D20-C14B-008C6D974552}"/>
              </a:ext>
            </a:extLst>
          </p:cNvPr>
          <p:cNvSpPr txBox="1"/>
          <p:nvPr/>
        </p:nvSpPr>
        <p:spPr>
          <a:xfrm>
            <a:off x="1252857" y="2041071"/>
            <a:ext cx="6103620" cy="1974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Flight tracking system notifies dispatch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Car retrieved before PAX reaches Arrival B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Verify identity/ticket</a:t>
            </a:r>
          </a:p>
          <a:p>
            <a:pPr marL="285750" marR="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Handover car and confirm condition</a:t>
            </a:r>
          </a:p>
        </p:txBody>
      </p:sp>
      <p:pic>
        <p:nvPicPr>
          <p:cNvPr id="6146" name="Picture 2" descr="Generated image">
            <a:extLst>
              <a:ext uri="{FF2B5EF4-FFF2-40B4-BE49-F238E27FC236}">
                <a16:creationId xmlns:a16="http://schemas.microsoft.com/office/drawing/2014/main" id="{45050AD8-80E2-68DA-47C7-0B7411C0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357" y="2041071"/>
            <a:ext cx="4163786" cy="277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034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C3E3B1-944D-D33D-D8EF-815351374B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Operational Flow – Overview </a:t>
            </a:r>
          </a:p>
          <a:p>
            <a:r>
              <a:rPr lang="en-US" b="1" dirty="0">
                <a:solidFill>
                  <a:srgbClr val="0070C0"/>
                </a:solidFill>
              </a:rPr>
              <a:t>(Pick up )</a:t>
            </a:r>
          </a:p>
          <a:p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5E27CC-A0CE-3E17-FB69-19007C419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6675"/>
            <a:ext cx="6000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224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842610-BD64-22DD-7637-3E2542198F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4" y="469899"/>
            <a:ext cx="6103619" cy="248761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Required Equipment &amp; Tools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5D2CB0-47F3-C4E8-49A2-8A65827C4D83}"/>
              </a:ext>
            </a:extLst>
          </p:cNvPr>
          <p:cNvSpPr txBox="1"/>
          <p:nvPr/>
        </p:nvSpPr>
        <p:spPr>
          <a:xfrm>
            <a:off x="3044190" y="1411460"/>
            <a:ext cx="6103620" cy="403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Hardware: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Valet kiosks with tablet &amp; printers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Cameras (drop/pick/parking area)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Smartphones for inspections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Secure key cabinet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Walkie-talkies or Push-to-Talk apps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2000" b="1" kern="100" dirty="0">
                <a:solidFill>
                  <a:srgbClr val="FFC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Infrastructure: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Dedicated valet zone at both entrances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Signage, cones, Cabin 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Secured parking lot</a:t>
            </a:r>
          </a:p>
        </p:txBody>
      </p:sp>
    </p:spTree>
    <p:extLst>
      <p:ext uri="{BB962C8B-B14F-4D97-AF65-F5344CB8AC3E}">
        <p14:creationId xmlns:p14="http://schemas.microsoft.com/office/powerpoint/2010/main" val="227736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FF9CA4-2427-43F6-5BA1-06B26F94201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9424" y="469899"/>
            <a:ext cx="5910489" cy="2487614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Software &amp; System Needs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52460C-374A-7359-52A8-F1874B774DFE}"/>
              </a:ext>
            </a:extLst>
          </p:cNvPr>
          <p:cNvSpPr txBox="1"/>
          <p:nvPr/>
        </p:nvSpPr>
        <p:spPr>
          <a:xfrm>
            <a:off x="3044190" y="2155095"/>
            <a:ext cx="61036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Valet Management System (VMS)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Digital check-in/check-out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Flight integration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QR code tickets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Damage logs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Notifications to staff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Real-time vehicle tracking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Optional: Integrate with airport app or loyalty system</a:t>
            </a:r>
          </a:p>
        </p:txBody>
      </p:sp>
    </p:spTree>
    <p:extLst>
      <p:ext uri="{BB962C8B-B14F-4D97-AF65-F5344CB8AC3E}">
        <p14:creationId xmlns:p14="http://schemas.microsoft.com/office/powerpoint/2010/main" val="4012789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5101B-A948-CE9C-6C49-6C337A2D22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Staffing Requirements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25F39-2D15-8BA6-354F-916A6E44A561}"/>
              </a:ext>
            </a:extLst>
          </p:cNvPr>
          <p:cNvSpPr txBox="1"/>
          <p:nvPr/>
        </p:nvSpPr>
        <p:spPr>
          <a:xfrm>
            <a:off x="1175657" y="2351314"/>
            <a:ext cx="2599558" cy="15661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Drivers: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8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Valet Agents: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4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Total Staff Required: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12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586878-A887-9EB7-B065-4016C0FCDB4E}"/>
              </a:ext>
            </a:extLst>
          </p:cNvPr>
          <p:cNvSpPr txBox="1"/>
          <p:nvPr/>
        </p:nvSpPr>
        <p:spPr>
          <a:xfrm>
            <a:off x="4060372" y="2351314"/>
            <a:ext cx="35686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Daily Shift Structure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Number of Shifts:</a:t>
            </a:r>
            <a:r>
              <a:rPr lang="en-US" dirty="0"/>
              <a:t> 2 shifts per day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Shift Duration:</a:t>
            </a:r>
            <a:r>
              <a:rPr lang="en-US" dirty="0"/>
              <a:t> 12 hours per shift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Shift Pattern:</a:t>
            </a:r>
            <a:r>
              <a:rPr lang="en-US" dirty="0"/>
              <a:t> 4 days on / 4 days off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9D8D7-3040-1483-B702-34A59BA8CB02}"/>
              </a:ext>
            </a:extLst>
          </p:cNvPr>
          <p:cNvSpPr txBox="1"/>
          <p:nvPr/>
        </p:nvSpPr>
        <p:spPr>
          <a:xfrm>
            <a:off x="7914198" y="2351314"/>
            <a:ext cx="32714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 Shift Staff Requirement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Drivers:</a:t>
            </a:r>
            <a:r>
              <a:rPr lang="en-US" dirty="0"/>
              <a:t>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Valet Agents:</a:t>
            </a:r>
            <a:r>
              <a:rPr lang="en-US" dirty="0"/>
              <a:t> 1</a:t>
            </a:r>
          </a:p>
          <a:p>
            <a:r>
              <a:rPr lang="en-US" b="1" dirty="0"/>
              <a:t>Total per shift = 3 staff members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5916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62191392-76D8-445B-A70E-C67CA8F133E6}" vid="{63D1FCC2-2DF2-4224-8559-A1FB53B5BE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233</TotalTime>
  <Words>319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Aptos</vt:lpstr>
      <vt:lpstr>Arial</vt:lpstr>
      <vt:lpstr>Bliss Pro</vt:lpstr>
      <vt:lpstr>Bliss Pro Medium</vt:lpstr>
      <vt:lpstr>Calibri</vt:lpstr>
      <vt:lpstr>Calibri Light</vt:lpstr>
      <vt:lpstr>Symbol</vt:lpstr>
      <vt:lpstr>Theme1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Oman Air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Hisham Al Balushi</dc:creator>
  <cp:lastModifiedBy>Hisham Al Balushi</cp:lastModifiedBy>
  <cp:revision>1</cp:revision>
  <dcterms:created xsi:type="dcterms:W3CDTF">2025-05-04T02:34:57Z</dcterms:created>
  <dcterms:modified xsi:type="dcterms:W3CDTF">2025-05-04T06:28:16Z</dcterms:modified>
</cp:coreProperties>
</file>